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57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 autoAdjust="0"/>
    <p:restoredTop sz="94660" autoAdjust="0"/>
  </p:normalViewPr>
  <p:slideViewPr>
    <p:cSldViewPr>
      <p:cViewPr>
        <p:scale>
          <a:sx n="68" d="100"/>
          <a:sy n="68" d="100"/>
        </p:scale>
        <p:origin x="-1824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F541A-FF02-4CD3-BC38-A1D8FABA089B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167EA-174D-439E-98F2-EE3AD9DD7D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081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60648"/>
            <a:ext cx="7272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 14»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Чебоксары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2967335"/>
            <a:ext cx="61206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«Преемственность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детский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сад-школа»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сентябрь-декабрь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2016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</a:p>
        </p:txBody>
      </p:sp>
      <p:pic>
        <p:nvPicPr>
          <p:cNvPr id="1026" name="Picture 2" descr="C:\Users\leshqatt\Desktop\61243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2" descr="polezn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836712"/>
            <a:ext cx="419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547665" y="3114002"/>
            <a:ext cx="655272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1849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Основная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1849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программа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1849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МБДОУ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1849B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1849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Детский сад № 61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1849B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1849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города Чебоксары Чувашской Республики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165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shqatt\Desktop\61243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355976" y="-369332"/>
            <a:ext cx="41710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979712" y="476672"/>
            <a:ext cx="6336704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699792" y="764704"/>
            <a:ext cx="49685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Основная образовательная программа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МБДОУ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Детский сад № 61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г.Чебоксары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разработана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835696" y="1844824"/>
            <a:ext cx="936104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148064" y="2780928"/>
            <a:ext cx="45719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644008" y="2708920"/>
            <a:ext cx="936104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524328" y="1844824"/>
            <a:ext cx="772664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987824" y="4005064"/>
            <a:ext cx="3816424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987824" y="1649973"/>
            <a:ext cx="38884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Примерной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общеобразовательной программы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дошкольного образования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«От рождения до школы»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под ред. Н.Е.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Вераксы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Т.С. Комаровой, М.А. Васильевой,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2014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516216" y="3140968"/>
            <a:ext cx="2376264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«Программы образования </a:t>
            </a:r>
            <a:r>
              <a:rPr lang="ru-RU" dirty="0" err="1" smtClean="0"/>
              <a:t>ребѐнка </a:t>
            </a:r>
            <a:r>
              <a:rPr lang="ru-RU" dirty="0" smtClean="0"/>
              <a:t>– дошкольника» под ред. Л.В. Кузнецовой,   </a:t>
            </a:r>
          </a:p>
          <a:p>
            <a:r>
              <a:rPr lang="ru-RU" dirty="0" smtClean="0"/>
              <a:t>          2006 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539552" y="3212976"/>
            <a:ext cx="2736304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67544" y="2939591"/>
            <a:ext cx="288032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Программа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художественно-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творческого развития ребенка- 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дошкольника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средствами чувашского декоративно-прикладного искусства, Чебоксары,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ЧРИО, 1994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29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Users\leshqatt\Desktop\61243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3635896" y="2204864"/>
            <a:ext cx="3240360" cy="237626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563888" y="1672809"/>
            <a:ext cx="316835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Основная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общеобразовательная программа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«Детский сад № 61 »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Чебоксары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рассчитана на детей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2-х до 7 лет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67744" y="476672"/>
            <a:ext cx="180020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48264" y="2924944"/>
            <a:ext cx="19807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Старшая группа «Радуга»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Дети 5-6 лет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52120" y="476672"/>
            <a:ext cx="201622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47664" y="2780928"/>
            <a:ext cx="187220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28728" y="4643446"/>
            <a:ext cx="208823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Подготовительная группа «Почемучки»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Дети 6-7 лет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57950" y="4572008"/>
            <a:ext cx="244827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Подготовительная группа «Пчелки»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Дети 6-7 лет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23728" y="359282"/>
            <a:ext cx="20162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Вторая группа раннего возраста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«Теремок»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2-3 лет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940152" y="434566"/>
            <a:ext cx="16561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Младшая группа «Гномики» 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3-4 лет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619672" y="3116141"/>
            <a:ext cx="1800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Средняя группа «Колосок»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Дети 4-5 лет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 flipV="1">
            <a:off x="3851920" y="1628800"/>
            <a:ext cx="43204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4341" idx="2"/>
          </p:cNvCxnSpPr>
          <p:nvPr/>
        </p:nvCxnSpPr>
        <p:spPr>
          <a:xfrm flipV="1">
            <a:off x="6300192" y="1634895"/>
            <a:ext cx="468052" cy="713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9" idx="1"/>
          </p:cNvCxnSpPr>
          <p:nvPr/>
        </p:nvCxnSpPr>
        <p:spPr>
          <a:xfrm>
            <a:off x="6804248" y="350100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3275856" y="34290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928926" y="4929198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156176" y="4581128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4429124" y="5143512"/>
            <a:ext cx="14287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Семейная дошкольная группа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10800000" flipV="1">
            <a:off x="3500430" y="4572008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4929190" y="485776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3573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C:\Users\leshqatt\Desktop\61243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355976" y="2512643"/>
            <a:ext cx="201622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400" dirty="0" smtClean="0"/>
          </a:p>
          <a:p>
            <a:r>
              <a:rPr lang="ru-RU" sz="1400" dirty="0" smtClean="0"/>
              <a:t>Взаимодействие ДОУ с социумом </a:t>
            </a:r>
            <a:endParaRPr lang="ru-RU" sz="14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3491880" y="1556792"/>
            <a:ext cx="3312368" cy="280831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Взаимодействие ДОУ с социумом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19672" y="332656"/>
            <a:ext cx="295232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МУЗ «Вторая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горбольница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68144" y="404664"/>
            <a:ext cx="280831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БУ "СШОР № 9 по плаванию" </a:t>
            </a:r>
            <a:r>
              <a:rPr lang="ru-RU" dirty="0" err="1" smtClean="0"/>
              <a:t>Минспорта</a:t>
            </a:r>
            <a:r>
              <a:rPr lang="ru-RU" dirty="0" smtClean="0"/>
              <a:t> Чувашии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9632" y="2276872"/>
            <a:ext cx="2088232" cy="2459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 «Национальная библиотека Чувашской Республики»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04248" y="2420888"/>
            <a:ext cx="2016224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 АУ "Городская стоматологическая поликлиника" Минздрава Чувашии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75656" y="4941168"/>
            <a:ext cx="316835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ГАПОУ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ЧТТПиК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Минобразования Чувашии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64088" y="4941168"/>
            <a:ext cx="2952328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ТОС «Стрелка»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«СОШ№ 6»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leshqatt\Desktop\61243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олнце 3"/>
          <p:cNvSpPr/>
          <p:nvPr/>
        </p:nvSpPr>
        <p:spPr>
          <a:xfrm>
            <a:off x="1331640" y="764704"/>
            <a:ext cx="6480720" cy="432048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19050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="" xmlns:p14="http://schemas.microsoft.com/office/powerpoint/2010/main" val="200546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242</Words>
  <Application>Microsoft Office PowerPoint</Application>
  <PresentationFormat>Экран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Admin</cp:lastModifiedBy>
  <cp:revision>34</cp:revision>
  <dcterms:created xsi:type="dcterms:W3CDTF">2015-05-14T11:53:55Z</dcterms:created>
  <dcterms:modified xsi:type="dcterms:W3CDTF">2018-01-27T07:05:29Z</dcterms:modified>
</cp:coreProperties>
</file>